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4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610315"/>
            <a:ext cx="7086600" cy="18996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524000" y="5349875"/>
            <a:ext cx="7086600" cy="61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51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9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012"/>
            <a:ext cx="12188427" cy="6860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8877" y="485522"/>
            <a:ext cx="11312665" cy="1205166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877" y="1825625"/>
            <a:ext cx="11312665" cy="3142885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400">
                <a:solidFill>
                  <a:srgbClr val="002060"/>
                </a:solidFill>
              </a:defRPr>
            </a:lvl3pPr>
            <a:lvl4pPr>
              <a:defRPr sz="1200">
                <a:solidFill>
                  <a:srgbClr val="002060"/>
                </a:solidFill>
              </a:defRPr>
            </a:lvl4pPr>
            <a:lvl5pPr>
              <a:defRPr sz="1000"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514088"/>
            <a:ext cx="2743200" cy="207387"/>
          </a:xfrm>
        </p:spPr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14088"/>
            <a:ext cx="4114800" cy="207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14088"/>
            <a:ext cx="2743200" cy="207387"/>
          </a:xfrm>
        </p:spPr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62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0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7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47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9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53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3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74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BEC9-DA4D-404C-BE55-D1D2E2921C6F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5CA9-4C03-46F3-B7FD-FBB7E936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2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СПЕЦИФИКА ВОСПИТАТЕЛЬНОГО ПРОЦЕССА В СЕЛЬСКИХ ШКОЛАХ  КНЯГИНИ М.К. ТЕНИШЕВОЙ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800" b="1" dirty="0" err="1" smtClean="0"/>
              <a:t>Баржеева</a:t>
            </a:r>
            <a:r>
              <a:rPr lang="ru-RU" sz="1800" b="1" dirty="0" smtClean="0"/>
              <a:t> </a:t>
            </a:r>
            <a:r>
              <a:rPr lang="ru-RU" sz="1800" b="1" dirty="0" smtClean="0"/>
              <a:t>Татьяна Валерьевна</a:t>
            </a:r>
          </a:p>
          <a:p>
            <a:r>
              <a:rPr lang="ru-RU" dirty="0" smtClean="0"/>
              <a:t>Смоленский государственный институт искусств</a:t>
            </a:r>
          </a:p>
          <a:p>
            <a:r>
              <a:rPr lang="ru-RU" dirty="0" smtClean="0"/>
              <a:t>старший преподаватель кафедры </a:t>
            </a:r>
            <a:r>
              <a:rPr lang="ru-RU" dirty="0" smtClean="0"/>
              <a:t>социально-культурной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270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«Я сказала себе, что храмы, музеи, памятники строятся не для современников, которые большей частью их не понимают. Они строятся для будущих поколений, для их развития и пользы» </a:t>
            </a:r>
          </a:p>
          <a:p>
            <a:pPr lvl="8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М.К. </a:t>
            </a:r>
            <a:r>
              <a:rPr lang="ru-RU" sz="2400" dirty="0" err="1" smtClean="0">
                <a:solidFill>
                  <a:srgbClr val="002060"/>
                </a:solidFill>
              </a:rPr>
              <a:t>Тенишева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26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0878" y="736847"/>
            <a:ext cx="3204839" cy="42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826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Барский </a:t>
            </a:r>
            <a:r>
              <a:rPr lang="ru-RU" dirty="0" smtClean="0"/>
              <a:t>дом</a:t>
            </a:r>
            <a:endParaRPr lang="ru-RU" dirty="0"/>
          </a:p>
        </p:txBody>
      </p:sp>
      <p:pic>
        <p:nvPicPr>
          <p:cNvPr id="1026" name="Picture 2" descr="C:\Users\Культуроведение\Desktop\фото исаченко\Барский дом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7897" y="1555781"/>
            <a:ext cx="9194105" cy="3369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826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F:\Тенишева\убранств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6174" y="683582"/>
            <a:ext cx="5095783" cy="4199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826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877" y="485523"/>
            <a:ext cx="11312665" cy="722792"/>
          </a:xfrm>
        </p:spPr>
        <p:txBody>
          <a:bodyPr/>
          <a:lstStyle/>
          <a:p>
            <a:pPr algn="ctr"/>
            <a:r>
              <a:rPr lang="ru-RU" dirty="0" smtClean="0"/>
              <a:t>Учащиеся </a:t>
            </a:r>
            <a:r>
              <a:rPr lang="ru-RU" dirty="0" err="1" smtClean="0"/>
              <a:t>Талашкинской</a:t>
            </a:r>
            <a:r>
              <a:rPr lang="ru-RU" dirty="0" smtClean="0"/>
              <a:t> школы возле </a:t>
            </a:r>
            <a:r>
              <a:rPr lang="ru-RU" dirty="0" smtClean="0"/>
              <a:t>ученической механической мастерской</a:t>
            </a:r>
            <a:endParaRPr lang="ru-RU" dirty="0"/>
          </a:p>
        </p:txBody>
      </p:sp>
      <p:pic>
        <p:nvPicPr>
          <p:cNvPr id="2050" name="Picture 2" descr="C:\Users\Культуроведение\Desktop\фото исаченко\учебная механическая мастер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2992" y="1295400"/>
            <a:ext cx="6958208" cy="36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826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Здание театра в Талашкино</a:t>
            </a:r>
            <a:endParaRPr lang="ru-RU" dirty="0"/>
          </a:p>
        </p:txBody>
      </p:sp>
      <p:pic>
        <p:nvPicPr>
          <p:cNvPr id="3074" name="Picture 2" descr="C:\Users\Культуроведение\Desktop\фото исаченко\Теат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427" y="1314504"/>
            <a:ext cx="9302216" cy="353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826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F:\Тенишева\церков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377" y="781236"/>
            <a:ext cx="4873840" cy="4083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826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74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СПЕЦИФИКА ВОСПИТАТЕЛЬНОГО ПРОЦЕССА В СЕЛЬСКИХ ШКОЛАХ  КНЯГИНИ М.К. ТЕНИШЕВОЙ</vt:lpstr>
      <vt:lpstr> </vt:lpstr>
      <vt:lpstr> </vt:lpstr>
      <vt:lpstr>Барский дом</vt:lpstr>
      <vt:lpstr> </vt:lpstr>
      <vt:lpstr>Учащиеся Талашкинской школы возле ученической механической мастерской</vt:lpstr>
      <vt:lpstr>Здание театра в Талашкино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Орешкова</dc:creator>
  <cp:lastModifiedBy>1</cp:lastModifiedBy>
  <cp:revision>14</cp:revision>
  <dcterms:created xsi:type="dcterms:W3CDTF">2014-09-17T17:56:43Z</dcterms:created>
  <dcterms:modified xsi:type="dcterms:W3CDTF">2014-09-26T09:49:45Z</dcterms:modified>
</cp:coreProperties>
</file>